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 snapToObjects="1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3F253-415A-EE4A-A6E5-693A6A820F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75FBA2-5DB3-144C-8E6C-6FD83833FB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9DA875-D710-F346-B6D4-D61BA7D72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08648-A402-9D4D-91C8-71DA542ADA2C}" type="datetimeFigureOut">
              <a:rPr lang="en-NL" smtClean="0"/>
              <a:t>17/06/2020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1B7E9F-015A-7847-AB17-E5EE70AF6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A377B-6B59-624A-81C2-1DDB05768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0970E-635E-4B4C-8C92-CAC2B2BABD8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786680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D684B-BE7B-5844-8120-543117207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5BB3C9-3869-0C4C-B371-BBB4DEDB69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12B375-8389-394D-81CB-F1921CC9F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08648-A402-9D4D-91C8-71DA542ADA2C}" type="datetimeFigureOut">
              <a:rPr lang="en-NL" smtClean="0"/>
              <a:t>17/06/2020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E3E1BE-0E1E-2C40-AF4E-920AE9542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0F7E5-0D7E-EA42-B57E-72521570B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0970E-635E-4B4C-8C92-CAC2B2BABD8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06650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28569F-1737-F648-94B4-E4B6A53CB9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05B6D6-D839-3949-B94C-E4FD8FD99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C78CE-D86E-2749-910C-783D040C1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08648-A402-9D4D-91C8-71DA542ADA2C}" type="datetimeFigureOut">
              <a:rPr lang="en-NL" smtClean="0"/>
              <a:t>17/06/2020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1C50BC-F87E-D749-BB55-F8380FCF2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4606F1-6D32-444E-92BC-7A66FAF95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0970E-635E-4B4C-8C92-CAC2B2BABD8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82278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6BA20-F48D-5F45-AB1B-8602A2A54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EC3A8-C725-1147-B277-F055B752FF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0CD136-8352-7B4A-8F24-4C1912B04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08648-A402-9D4D-91C8-71DA542ADA2C}" type="datetimeFigureOut">
              <a:rPr lang="en-NL" smtClean="0"/>
              <a:t>17/06/2020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BC8467-D4CC-B84A-8764-69AC94C20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04570-7A55-6F4F-AC21-72B67242F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0970E-635E-4B4C-8C92-CAC2B2BABD8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27816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29426-77D0-9C4D-9964-DA89E1AF5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DBB169-DB2A-804D-9DFD-4C374545D4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99AE3-F8B2-1B4B-9A20-06F4354ED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08648-A402-9D4D-91C8-71DA542ADA2C}" type="datetimeFigureOut">
              <a:rPr lang="en-NL" smtClean="0"/>
              <a:t>17/06/2020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F38F92-BB16-E84C-B078-AE855CF80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9B131-370E-1E45-8FD0-417CC4967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0970E-635E-4B4C-8C92-CAC2B2BABD8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020039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1580F-BF41-9440-930D-322AC6FEB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00F9EA-A853-2B41-BB53-97CBDAFC57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F16C2-0D48-9D49-8A0B-89A6A233F2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B06B8E-EC87-2F42-8F43-CCA546141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08648-A402-9D4D-91C8-71DA542ADA2C}" type="datetimeFigureOut">
              <a:rPr lang="en-NL" smtClean="0"/>
              <a:t>17/06/2020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A8D3D0-30C5-DA4E-96C6-9291E4794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07E5E6-3BB5-CB4C-B3D0-A2F9D1D35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0970E-635E-4B4C-8C92-CAC2B2BABD8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679195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10ECD-1CB7-A846-AAE9-D1A1ACB76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7C1AE5-A8F8-4D44-84B4-8BF378E075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F5DB39-3D27-B942-8941-F41F07041A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4DB235-1F9C-3A4A-9284-B84CCE54E9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AE3114-4926-7F40-9242-A7EB1D64A6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39FCE7-6B8C-1747-9AB3-8566D4245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08648-A402-9D4D-91C8-71DA542ADA2C}" type="datetimeFigureOut">
              <a:rPr lang="en-NL" smtClean="0"/>
              <a:t>17/06/2020</a:t>
            </a:fld>
            <a:endParaRPr lang="en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154EB8-80D9-E64E-AB1F-D833CD7B2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22A590-B701-4244-8A54-625057FF9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0970E-635E-4B4C-8C92-CAC2B2BABD8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872988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C4296-BC53-0D4A-A2B1-F73A2E97A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05705C-77CF-1348-B629-B752CAB86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08648-A402-9D4D-91C8-71DA542ADA2C}" type="datetimeFigureOut">
              <a:rPr lang="en-NL" smtClean="0"/>
              <a:t>17/06/2020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C33BBA-E32E-6646-A7CB-0B83AF1B2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2C3FBF-1B57-0240-8238-8EF495A4B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0970E-635E-4B4C-8C92-CAC2B2BABD8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725716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095A8B-7E02-0D4F-B6FB-AF334E2F1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08648-A402-9D4D-91C8-71DA542ADA2C}" type="datetimeFigureOut">
              <a:rPr lang="en-NL" smtClean="0"/>
              <a:t>17/06/2020</a:t>
            </a:fld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B0C80D-48D6-854D-8A5F-36099C7BD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876AFE-DF9B-4747-A1B4-70D8AC968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0970E-635E-4B4C-8C92-CAC2B2BABD8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16530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7085B-0AC6-3F41-91D2-2A0BB6E20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02C73A-6B94-2148-AAE9-18C718F8E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83CCB1-B9E7-4742-AC44-927D988D3D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57BD9-12C0-5E47-8E0F-5EA71863B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08648-A402-9D4D-91C8-71DA542ADA2C}" type="datetimeFigureOut">
              <a:rPr lang="en-NL" smtClean="0"/>
              <a:t>17/06/2020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B8083-BF99-A440-9BB0-5B2B3CAD0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65F49D-2937-1F4E-B627-71C4A93C3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0970E-635E-4B4C-8C92-CAC2B2BABD8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345405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143F3-1E7A-B34D-9608-0420EDF7B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D3E636-D5B2-B94E-A907-BA175E3BE1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800C60-16DD-0E47-92C6-1CCD75C346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9BC57E-03EA-CE45-97BF-6D8736C8D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08648-A402-9D4D-91C8-71DA542ADA2C}" type="datetimeFigureOut">
              <a:rPr lang="en-NL" smtClean="0"/>
              <a:t>17/06/2020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9499F4-C900-4E40-891F-9EB2A9C7D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1BC6C9-77BC-C644-AE0B-A02632740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0970E-635E-4B4C-8C92-CAC2B2BABD8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02921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9D7904-5900-7D4A-AADD-D7A89BBE2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F8C204-5615-A746-B1CA-7FB328B09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925D96-78EE-9148-AEE9-59749D2919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808648-A402-9D4D-91C8-71DA542ADA2C}" type="datetimeFigureOut">
              <a:rPr lang="en-NL" smtClean="0"/>
              <a:t>17/06/2020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3548B4-E186-E443-B669-57FFA8D09E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84DF9C-031D-674B-B28E-CB85A5454B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0970E-635E-4B4C-8C92-CAC2B2BABD8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999232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hoto, different, box, man&#10;&#10;Description automatically generated">
            <a:extLst>
              <a:ext uri="{FF2B5EF4-FFF2-40B4-BE49-F238E27FC236}">
                <a16:creationId xmlns:a16="http://schemas.microsoft.com/office/drawing/2014/main" id="{7ED2D084-EFF5-484C-BB52-2D40D9B07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095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lock&#10;&#10;Description automatically generated">
            <a:extLst>
              <a:ext uri="{FF2B5EF4-FFF2-40B4-BE49-F238E27FC236}">
                <a16:creationId xmlns:a16="http://schemas.microsoft.com/office/drawing/2014/main" id="{1E092AA3-D0E1-E14C-83A5-1AE03FF78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089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D9CB62C3-33F6-CD40-B283-ED6D4E997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048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BF5B11A2-C41F-0840-8284-562E576D5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13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317FF7E8-6D6D-3244-AA0C-039B80A40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432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9176A811-4166-E94F-9412-19E6AA083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3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F20502A0-03BB-0A45-B451-F5A7F9DCA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550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person&#10;&#10;Description automatically generated">
            <a:extLst>
              <a:ext uri="{FF2B5EF4-FFF2-40B4-BE49-F238E27FC236}">
                <a16:creationId xmlns:a16="http://schemas.microsoft.com/office/drawing/2014/main" id="{F12B8E81-2524-074F-AFF9-8197B60A8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191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B6EA8D6C-3BF1-DE42-A152-7BD570BA3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562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13BFB505-461B-D942-922E-6E49F3F7E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459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85A9618F-B64B-6C45-9B56-994FA9E28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412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5C2A1373-9E57-EE44-A675-138CC4117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399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E51A6BC5-907D-D041-A4FB-2F9BA4259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000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70FABE8-FCDC-0D48-AA67-62039E116E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564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436CD479-0ACB-ED47-9897-E9C948BA2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570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4F6B255C-28F7-7249-9CFC-24F9080E4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037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758794B-2BA7-6F42-B714-E5F224208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354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89E45D48-C24B-F248-AB1F-DDC6ADBF1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053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63E31B49-1DAE-9646-AFC9-76B9E2250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058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617193E-5C62-D24C-AD9E-A5F8826C3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612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4C6CE7BA-3353-4740-8BEB-2CADA39AE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712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alking down a street&#10;&#10;Description automatically generated">
            <a:extLst>
              <a:ext uri="{FF2B5EF4-FFF2-40B4-BE49-F238E27FC236}">
                <a16:creationId xmlns:a16="http://schemas.microsoft.com/office/drawing/2014/main" id="{A7881E79-6778-A344-93AA-602A3FD17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28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5CFE3095-A2BC-4247-98AE-62025A567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122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in front of a building&#10;&#10;Description automatically generated">
            <a:extLst>
              <a:ext uri="{FF2B5EF4-FFF2-40B4-BE49-F238E27FC236}">
                <a16:creationId xmlns:a16="http://schemas.microsoft.com/office/drawing/2014/main" id="{4765E218-F082-1145-A9DF-E2BB76C87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929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AE745B95-D9AC-B843-9EFB-6ECEA4157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726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hoto, different, box, man&#10;&#10;Description automatically generated">
            <a:extLst>
              <a:ext uri="{FF2B5EF4-FFF2-40B4-BE49-F238E27FC236}">
                <a16:creationId xmlns:a16="http://schemas.microsoft.com/office/drawing/2014/main" id="{2A42EC8A-9B6D-DB4A-BA2A-12975B368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250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ap&#10;&#10;Description automatically generated">
            <a:extLst>
              <a:ext uri="{FF2B5EF4-FFF2-40B4-BE49-F238E27FC236}">
                <a16:creationId xmlns:a16="http://schemas.microsoft.com/office/drawing/2014/main" id="{605805B4-7153-0C49-A732-24BA201BD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494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54AD1F82-EA25-A946-9BF7-116C5A482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410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itting, laptop, table, computer&#10;&#10;Description automatically generated">
            <a:extLst>
              <a:ext uri="{FF2B5EF4-FFF2-40B4-BE49-F238E27FC236}">
                <a16:creationId xmlns:a16="http://schemas.microsoft.com/office/drawing/2014/main" id="{233807D3-EBC5-F04C-88CF-06A7BBC65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122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EEDF6425-676E-B646-B6B2-5AF66A345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252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7AC89654-D9AF-0B42-9755-7438104CF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349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hoto, different, sitting, fruit&#10;&#10;Description automatically generated">
            <a:extLst>
              <a:ext uri="{FF2B5EF4-FFF2-40B4-BE49-F238E27FC236}">
                <a16:creationId xmlns:a16="http://schemas.microsoft.com/office/drawing/2014/main" id="{943AFD33-3772-DB41-B3DA-AB1B6C258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388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Macintosh PowerPoint</Application>
  <PresentationFormat>Widescreen</PresentationFormat>
  <Paragraphs>0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Visser, L.G. (INZI)</dc:creator>
  <cp:lastModifiedBy>Visser, L.G. (INZI)</cp:lastModifiedBy>
  <cp:revision>2</cp:revision>
  <dcterms:created xsi:type="dcterms:W3CDTF">2020-06-17T06:34:17Z</dcterms:created>
  <dcterms:modified xsi:type="dcterms:W3CDTF">2020-06-17T06:45:04Z</dcterms:modified>
</cp:coreProperties>
</file>